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5D164-AEA8-4452-8089-AD92530FCBFE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6F1C7-AF04-41C8-923B-0469C765F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u="sng" dirty="0" smtClean="0">
                <a:latin typeface="Arial Black" pitchFamily="34" charset="0"/>
              </a:rPr>
              <a:t>ТРЕНАЖЕР. В9. </a:t>
            </a:r>
            <a:br>
              <a:rPr lang="ru-RU" b="1" u="sng" dirty="0" smtClean="0">
                <a:latin typeface="Arial Black" pitchFamily="34" charset="0"/>
              </a:rPr>
            </a:br>
            <a:r>
              <a:rPr lang="ru-RU" sz="4000" b="1" u="sng" dirty="0" smtClean="0">
                <a:latin typeface="Arial Black" pitchFamily="34" charset="0"/>
              </a:rPr>
              <a:t>Действия с стереометрическими фигурами</a:t>
            </a:r>
            <a:endParaRPr lang="ru-RU" sz="4000" b="1" u="sng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4357694"/>
            <a:ext cx="6400800" cy="1752600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just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Решение  простейших  стереометрических  задач  на   нахождение  геометрических  величин  (длин,  углов,  площадей,  объемов); использование  при  решении стереометрических  задач планиметрические факты и методы.</a:t>
            </a:r>
          </a:p>
        </p:txBody>
      </p:sp>
      <p:sp>
        <p:nvSpPr>
          <p:cNvPr id="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34" y="6072206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/>
              <a:t>Прямоугольный параллелепипед описан около цилиндра, радиус основания и высота которого равны 1. Найдите объем параллелепипеда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85984" y="2143116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14546" y="4714884"/>
            <a:ext cx="2160587" cy="576263"/>
          </a:xfrm>
          <a:prstGeom prst="wedgeEllipseCallout">
            <a:avLst>
              <a:gd name="adj1" fmla="val -74073"/>
              <a:gd name="adj2" fmla="val 38503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3286124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17" name="Рисунок 16" descr="C660091758904621B077C86F5231BEA6/img1.png"/>
          <p:cNvPicPr/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15008" y="1643050"/>
            <a:ext cx="2643206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Содержимое 12"/>
          <p:cNvSpPr>
            <a:spLocks noGrp="1"/>
          </p:cNvSpPr>
          <p:nvPr>
            <p:ph idx="1"/>
          </p:nvPr>
        </p:nvSpPr>
        <p:spPr>
          <a:xfrm>
            <a:off x="1714500" y="5386388"/>
            <a:ext cx="6729413" cy="1471612"/>
          </a:xfrm>
        </p:spPr>
        <p:txBody>
          <a:bodyPr/>
          <a:lstStyle/>
          <a:p>
            <a:r>
              <a:rPr lang="ru-RU" sz="1800" b="1" dirty="0" smtClean="0"/>
              <a:t>Объем прямоугольного  параллелепипеда   </a:t>
            </a:r>
            <a:r>
              <a:rPr lang="en-US" sz="1800" b="1" dirty="0" smtClean="0"/>
              <a:t>V=</a:t>
            </a:r>
            <a:r>
              <a:rPr lang="en-US" sz="1800" b="1" dirty="0" err="1" smtClean="0"/>
              <a:t>abc</a:t>
            </a:r>
            <a:endParaRPr lang="en-US" sz="1800" b="1" dirty="0" smtClean="0"/>
          </a:p>
          <a:p>
            <a:r>
              <a:rPr lang="ru-RU" sz="1800" b="1" dirty="0" smtClean="0"/>
              <a:t>Радиус окружности вписанного в квадрат  </a:t>
            </a:r>
            <a:r>
              <a:rPr lang="en-US" sz="1800" b="1" dirty="0" smtClean="0"/>
              <a:t>r=a/2</a:t>
            </a:r>
            <a:endParaRPr lang="ru-RU" sz="1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Прямоугольный параллелепипед описан около цилиндра, радиус основания которого равен 4. Объем параллелепипеда равен 16. Найдите высоту цилиндра</a:t>
            </a:r>
            <a:r>
              <a:rPr lang="ru-RU" sz="1800" dirty="0"/>
              <a:t>.</a:t>
            </a: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714480" y="5386390"/>
            <a:ext cx="6729402" cy="1471610"/>
          </a:xfrm>
        </p:spPr>
        <p:txBody>
          <a:bodyPr/>
          <a:lstStyle/>
          <a:p>
            <a:r>
              <a:rPr lang="ru-RU" sz="1800" b="1" dirty="0" smtClean="0"/>
              <a:t>Объем прямоугольного параллелепипеда   </a:t>
            </a:r>
            <a:r>
              <a:rPr lang="en-US" sz="1800" b="1" dirty="0" smtClean="0"/>
              <a:t>V=</a:t>
            </a:r>
            <a:r>
              <a:rPr lang="en-US" sz="1800" b="1" dirty="0" err="1" smtClean="0"/>
              <a:t>abc</a:t>
            </a:r>
            <a:endParaRPr lang="en-US" sz="1800" b="1" dirty="0" smtClean="0"/>
          </a:p>
          <a:p>
            <a:r>
              <a:rPr lang="ru-RU" sz="1800" b="1" dirty="0" smtClean="0"/>
              <a:t>Радиус окружности вписанного в квадрат  </a:t>
            </a:r>
            <a:r>
              <a:rPr lang="en-US" sz="1800" b="1" dirty="0" smtClean="0"/>
              <a:t>r=a/2</a:t>
            </a:r>
            <a:endParaRPr lang="ru-RU" sz="1800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571876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160587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2000240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0,25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17" name="Рисунок 16" descr="C660091758904621B077C86F5231BEA6/img1.png"/>
          <p:cNvPicPr/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15008" y="1643050"/>
            <a:ext cx="2643206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uild="p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Прямоугольный параллелепипед описан около сферы радиуса 1. Найдите его объем.</a:t>
            </a:r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571876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160587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2000240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16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18" name="Рисунок 17" descr="5D4DBBE57DA1430B9AB263AB440289D0/img1.png"/>
          <p:cNvPicPr/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0694" y="2000240"/>
            <a:ext cx="292895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Содержимое 12"/>
          <p:cNvSpPr>
            <a:spLocks noGrp="1"/>
          </p:cNvSpPr>
          <p:nvPr>
            <p:ph idx="1"/>
          </p:nvPr>
        </p:nvSpPr>
        <p:spPr>
          <a:xfrm>
            <a:off x="1714500" y="5386388"/>
            <a:ext cx="6729413" cy="1471612"/>
          </a:xfrm>
        </p:spPr>
        <p:txBody>
          <a:bodyPr/>
          <a:lstStyle/>
          <a:p>
            <a:r>
              <a:rPr lang="ru-RU" sz="1800" b="1" dirty="0" smtClean="0"/>
              <a:t>Объем прямоугольного параллелепипеда   </a:t>
            </a:r>
            <a:r>
              <a:rPr lang="en-US" sz="1800" b="1" dirty="0" smtClean="0"/>
              <a:t>V=</a:t>
            </a:r>
            <a:r>
              <a:rPr lang="en-US" sz="1800" b="1" dirty="0" err="1" smtClean="0"/>
              <a:t>abc</a:t>
            </a:r>
            <a:endParaRPr lang="en-US" sz="1800" b="1" dirty="0" smtClean="0"/>
          </a:p>
          <a:p>
            <a:r>
              <a:rPr lang="ru-RU" sz="1800" b="1" dirty="0" smtClean="0"/>
              <a:t>Радиус окружности вписанного в квадрат  </a:t>
            </a:r>
            <a:r>
              <a:rPr lang="en-US" sz="1800" b="1" dirty="0" smtClean="0"/>
              <a:t>r=a/2</a:t>
            </a:r>
            <a:endParaRPr lang="ru-RU" sz="18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b="1" dirty="0"/>
              <a:t>Найдите объем многогранника, изображенного на рисунке (все двугранные углы многогранника прямые). </a:t>
            </a:r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85984" y="3286125"/>
            <a:ext cx="2143140" cy="785818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1928802"/>
            <a:ext cx="2071702" cy="571504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4572008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18" name="Рисунок 17" descr="3AE3C11ECB674975A66566E3077CA3x3/img1.png"/>
          <p:cNvPicPr/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86446" y="1785926"/>
            <a:ext cx="278608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Содержимое 12"/>
          <p:cNvSpPr>
            <a:spLocks noGrp="1"/>
          </p:cNvSpPr>
          <p:nvPr>
            <p:ph idx="1"/>
          </p:nvPr>
        </p:nvSpPr>
        <p:spPr>
          <a:xfrm>
            <a:off x="1714500" y="5386388"/>
            <a:ext cx="6729413" cy="1471612"/>
          </a:xfrm>
        </p:spPr>
        <p:txBody>
          <a:bodyPr/>
          <a:lstStyle/>
          <a:p>
            <a:r>
              <a:rPr lang="ru-RU" sz="1800" b="1" dirty="0" smtClean="0"/>
              <a:t>Объем прямоугольного параллелепипеда   </a:t>
            </a:r>
            <a:r>
              <a:rPr lang="en-US" sz="1800" b="1" dirty="0" smtClean="0"/>
              <a:t>V=</a:t>
            </a:r>
            <a:r>
              <a:rPr lang="en-US" sz="1800" b="1" dirty="0" err="1" smtClean="0"/>
              <a:t>abc</a:t>
            </a:r>
            <a:endParaRPr lang="ru-RU" sz="1800" b="1" dirty="0" smtClean="0"/>
          </a:p>
          <a:p>
            <a:r>
              <a:rPr lang="ru-RU" sz="1800" b="1" dirty="0" smtClean="0"/>
              <a:t>объем многогранника находим  как разность  объемов двух  прямоугольных параллелепипедов</a:t>
            </a:r>
            <a:endParaRPr lang="en-US" sz="1800" b="1" dirty="0" smtClean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b="1" dirty="0"/>
              <a:t>В цилиндрический сосуд налили </a:t>
            </a:r>
            <a:r>
              <a:rPr lang="ru-RU" sz="1800" b="1" dirty="0" smtClean="0"/>
              <a:t> 2000 м³ воды</a:t>
            </a:r>
            <a:r>
              <a:rPr lang="ru-RU" sz="1800" b="1" dirty="0"/>
              <a:t>. Уровень воды при этом достигает высоты 12 см. В жидкость полностью погрузили деталь. При этом уровень жидкости в сосуде поднялся на 9 см. Чему равен объем детали? 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ru-RU" sz="1800" b="1" dirty="0" smtClean="0"/>
              <a:t>Ответ </a:t>
            </a:r>
            <a:r>
              <a:rPr lang="ru-RU" sz="1800" b="1" dirty="0"/>
              <a:t>выразите в м</a:t>
            </a:r>
            <a:r>
              <a:rPr lang="ru-RU" sz="1800" b="1" baseline="30000" dirty="0"/>
              <a:t>3</a:t>
            </a:r>
            <a:r>
              <a:rPr lang="ru-RU" sz="1800" b="1" dirty="0"/>
              <a:t>.</a:t>
            </a:r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571876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160587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2000240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357158" y="378619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150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357158" y="2357430"/>
            <a:ext cx="1071570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1500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357158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250</a:t>
            </a:r>
            <a:endParaRPr lang="ru-RU" dirty="0"/>
          </a:p>
        </p:txBody>
      </p:sp>
      <p:pic>
        <p:nvPicPr>
          <p:cNvPr id="18" name="Рисунок 17" descr="E8C97518A74C425EA3D9D1CD457C93D7/img1.png"/>
          <p:cNvPicPr/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643570" y="2143116"/>
            <a:ext cx="300039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Содержимое 12"/>
          <p:cNvSpPr>
            <a:spLocks noGrp="1"/>
          </p:cNvSpPr>
          <p:nvPr>
            <p:ph idx="1"/>
          </p:nvPr>
        </p:nvSpPr>
        <p:spPr>
          <a:xfrm>
            <a:off x="1714500" y="5386388"/>
            <a:ext cx="6729413" cy="1471612"/>
          </a:xfrm>
        </p:spPr>
        <p:txBody>
          <a:bodyPr/>
          <a:lstStyle/>
          <a:p>
            <a:r>
              <a:rPr lang="ru-RU" sz="1800" b="1" dirty="0" smtClean="0"/>
              <a:t>Объем </a:t>
            </a:r>
            <a:r>
              <a:rPr lang="en-US" sz="1800" b="1" dirty="0" smtClean="0"/>
              <a:t> </a:t>
            </a:r>
            <a:r>
              <a:rPr lang="ru-RU" sz="1800" b="1" dirty="0" smtClean="0"/>
              <a:t>цилиндра  </a:t>
            </a:r>
          </a:p>
          <a:p>
            <a:pPr>
              <a:buNone/>
            </a:pPr>
            <a:endParaRPr lang="ru-RU" sz="1800" dirty="0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/>
        </p:nvGraphicFramePr>
        <p:xfrm>
          <a:off x="4357686" y="5286388"/>
          <a:ext cx="1428760" cy="417514"/>
        </p:xfrm>
        <a:graphic>
          <a:graphicData uri="http://schemas.openxmlformats.org/presentationml/2006/ole">
            <p:oleObj spid="_x0000_s1026" name="Формула" r:id="rId4" imgW="749160" imgH="20304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b="1" dirty="0" smtClean="0"/>
              <a:t>В основании прямой призмы лежит квадрат со стороной 2. </a:t>
            </a:r>
            <a:br>
              <a:rPr lang="ru-RU" sz="2000" b="1" dirty="0" smtClean="0"/>
            </a:br>
            <a:r>
              <a:rPr lang="ru-RU" sz="2000" b="1" dirty="0" smtClean="0"/>
              <a:t>Боковые ребра равны         .  Найдите объем цилиндра, описанного около этой призмы.</a:t>
            </a:r>
            <a:endParaRPr lang="ru-RU" sz="2000" b="1" dirty="0"/>
          </a:p>
        </p:txBody>
      </p:sp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2143116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160587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71736" y="3143248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64291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64291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642910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2П</a:t>
            </a:r>
            <a:endParaRPr lang="ru-RU" dirty="0"/>
          </a:p>
        </p:txBody>
      </p:sp>
      <p:pic>
        <p:nvPicPr>
          <p:cNvPr id="17" name="Рисунок 16" descr="\frac{2}{\pi }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714356"/>
            <a:ext cx="28575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FE79B3908E404EEDABC3B7FC12A3DE30/img1.png"/>
          <p:cNvPicPr/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929322" y="1714488"/>
            <a:ext cx="2714644" cy="2690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Содержимое 12"/>
          <p:cNvSpPr>
            <a:spLocks noGrp="1"/>
          </p:cNvSpPr>
          <p:nvPr>
            <p:ph idx="1"/>
          </p:nvPr>
        </p:nvSpPr>
        <p:spPr>
          <a:xfrm>
            <a:off x="1714500" y="5386388"/>
            <a:ext cx="6729413" cy="1471612"/>
          </a:xfrm>
        </p:spPr>
        <p:txBody>
          <a:bodyPr/>
          <a:lstStyle/>
          <a:p>
            <a:r>
              <a:rPr lang="ru-RU" sz="1800" b="1" dirty="0" smtClean="0"/>
              <a:t>Объем </a:t>
            </a:r>
            <a:r>
              <a:rPr lang="en-US" sz="1800" b="1" dirty="0" smtClean="0"/>
              <a:t> </a:t>
            </a:r>
            <a:r>
              <a:rPr lang="ru-RU" sz="1800" b="1" dirty="0" smtClean="0"/>
              <a:t>цилиндра  </a:t>
            </a:r>
          </a:p>
          <a:p>
            <a:r>
              <a:rPr lang="ru-RU" sz="1800" b="1" dirty="0" smtClean="0"/>
              <a:t>Радиус окружности вписанного в квадрат  </a:t>
            </a:r>
            <a:r>
              <a:rPr lang="en-US" sz="1800" b="1" dirty="0" smtClean="0"/>
              <a:t>r=a/2</a:t>
            </a:r>
            <a:endParaRPr lang="ru-RU" sz="1800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357688" y="5286375"/>
          <a:ext cx="1428750" cy="417513"/>
        </p:xfrm>
        <a:graphic>
          <a:graphicData uri="http://schemas.openxmlformats.org/presentationml/2006/ole">
            <p:oleObj spid="_x0000_s2051" name="Формула" r:id="rId5" imgW="749160" imgH="20304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b="1" dirty="0" smtClean="0"/>
              <a:t>В основании прямой призмы лежит прямоугольный треугольник с катетами 6 и 8. Боковые ребра равны       . Найдите объем цилиндра, описанного около этой призмы.</a:t>
            </a:r>
            <a:endParaRPr lang="ru-RU" sz="2000" b="1" dirty="0"/>
          </a:p>
        </p:txBody>
      </p:sp>
      <p:sp>
        <p:nvSpPr>
          <p:cNvPr id="5" name="AutoShape 4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571736" y="3571876"/>
            <a:ext cx="2160587" cy="576263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160587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500298" y="2000240"/>
            <a:ext cx="1944688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571472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25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571472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125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571472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pic>
        <p:nvPicPr>
          <p:cNvPr id="17" name="Рисунок 16" descr="\frac{5}{\pi }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714356"/>
            <a:ext cx="35719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C454186AC544FC784A72C78BB435290/img1.png"/>
          <p:cNvPicPr/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57818" y="2143116"/>
            <a:ext cx="278608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Содержимое 12"/>
          <p:cNvSpPr>
            <a:spLocks noGrp="1"/>
          </p:cNvSpPr>
          <p:nvPr>
            <p:ph idx="1"/>
          </p:nvPr>
        </p:nvSpPr>
        <p:spPr>
          <a:xfrm>
            <a:off x="1714500" y="5386388"/>
            <a:ext cx="6729413" cy="1471612"/>
          </a:xfrm>
        </p:spPr>
        <p:txBody>
          <a:bodyPr/>
          <a:lstStyle/>
          <a:p>
            <a:r>
              <a:rPr lang="ru-RU" sz="1800" b="1" dirty="0" smtClean="0"/>
              <a:t>Объем </a:t>
            </a:r>
            <a:r>
              <a:rPr lang="en-US" sz="1800" b="1" dirty="0" smtClean="0"/>
              <a:t> </a:t>
            </a:r>
            <a:r>
              <a:rPr lang="ru-RU" sz="1800" b="1" dirty="0" smtClean="0"/>
              <a:t>цилиндра  </a:t>
            </a:r>
          </a:p>
          <a:p>
            <a:r>
              <a:rPr lang="ru-RU" sz="1800" b="1" dirty="0" smtClean="0"/>
              <a:t>Центр окружности  описанного  около прямоугольного треугольника лежит в середине гипотенузы</a:t>
            </a:r>
            <a:endParaRPr lang="ru-RU" sz="1800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357688" y="5286375"/>
          <a:ext cx="1643072" cy="417513"/>
        </p:xfrm>
        <a:graphic>
          <a:graphicData uri="http://schemas.openxmlformats.org/presentationml/2006/ole">
            <p:oleObj spid="_x0000_s3074" name="Формула" r:id="rId5" imgW="749160" imgH="203040" progId="Equation.3">
              <p:embed/>
            </p:oleObj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8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307</Words>
  <Application>Microsoft Office PowerPoint</Application>
  <PresentationFormat>Экран (4:3)</PresentationFormat>
  <Paragraphs>66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Формула</vt:lpstr>
      <vt:lpstr>ТРЕНАЖЕР. В9.  Действия с стереометрическими фигурами</vt:lpstr>
      <vt:lpstr>Прямоугольный параллелепипед описан около цилиндра, радиус основания и высота которого равны 1. Найдите объем параллелепипеда.</vt:lpstr>
      <vt:lpstr>Прямоугольный параллелепипед описан около цилиндра, радиус основания которого равен 4. Объем параллелепипеда равен 16. Найдите высоту цилиндра.</vt:lpstr>
      <vt:lpstr>Прямоугольный параллелепипед описан около сферы радиуса 1. Найдите его объем.</vt:lpstr>
      <vt:lpstr>Найдите объем многогранника, изображенного на рисунке (все двугранные углы многогранника прямые). </vt:lpstr>
      <vt:lpstr>В цилиндрический сосуд налили  2000 м³ воды. Уровень воды при этом достигает высоты 12 см. В жидкость полностью погрузили деталь. При этом уровень жидкости в сосуде поднялся на 9 см. Чему равен объем детали?  Ответ выразите в м3.</vt:lpstr>
      <vt:lpstr>В основании прямой призмы лежит квадрат со стороной 2.  Боковые ребра равны         .  Найдите объем цилиндра, описанного около этой призмы.</vt:lpstr>
      <vt:lpstr>В основании прямой призмы лежит прямоугольный треугольник с катетами 6 и 8. Боковые ребра равны       . Найдите объем цилиндра, описанного около этой призмы.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17</cp:revision>
  <dcterms:created xsi:type="dcterms:W3CDTF">2010-02-16T12:24:05Z</dcterms:created>
  <dcterms:modified xsi:type="dcterms:W3CDTF">2015-01-30T10:05:42Z</dcterms:modified>
</cp:coreProperties>
</file>